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36" y="-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N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8456888-E2A0-451E-939E-1E5F5B452DFB}" type="slidenum">
              <a:rPr/>
              <a:pPr marL="0" marR="0" lvl="0" indent="0" algn="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IN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3097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95AA2B0-C671-4DDA-97F4-4655B88CB8DE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1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IN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75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2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18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23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45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601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09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59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65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85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32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25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39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42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6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83FF4B-F252-4B24-BFAC-DF5B5A90F697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7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80BDF0-60A4-455A-82CA-188D603945A8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3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168650"/>
            <a:ext cx="2266950" cy="3598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3212" cy="3598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0551C2-6D71-412C-838C-37FE0E84E511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92E924-24DE-443F-9E04-CA9FD7570B79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7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5C4F32-3A5A-40AC-9F20-CAC70F6FC24C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8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F0AB5-C2ED-41F1-8DB9-B002C6B1FE14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1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C8BF30-A7F4-4575-A5BA-E3478190AD0E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6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9FBFDD-584A-49BA-A5F2-33AD1A784D1E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0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5AA31F-F614-4592-9EA6-0A1FDA4A9F24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3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6EECC0-5A59-4921-A502-0FECACCF5E31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9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51A79-2E0B-4AB0-B2A6-192190EC4A37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2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26A4F8-540B-470D-825B-1D3BCD6C0D65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8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1A966-36D9-4F92-BCAC-23ECC80A38DF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4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9EAE0-6D21-4745-9D26-E3D520FA5723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8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AC62E7-83EA-4ED2-B4F7-9512A1CACAAF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6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6231-7429-490C-8E09-DE791F2AF257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5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C9B82E-685E-42DC-9CBD-4E0B1CE9AE98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E8F7B4-23B5-4BD5-8825-EEE4085F0E34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8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BD339B-05C3-4A31-BE98-224E73DAE2AE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4D2B41-1BB0-4070-A944-38BB4BA2D3A1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6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4AD3C8-6F30-4D61-A9D6-0AB7D685EA10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9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636F60-8B36-467A-9774-91B2CD989171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D78862-0942-4A9B-BBF3-7585DA49898B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4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3B6BC3-F02E-45A5-89A5-C025CE0F1E79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5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19BFBB-EEC3-4028-BB6C-818F60959366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2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BAC3A-59DF-430D-8D00-8069A8C9B4B8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1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2D6E8-6F1B-4C43-8F7B-08D1774561A2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2F821-5280-4294-8696-751D096F7EF3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0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97FB21-369C-4DAA-AFBA-043275AB6D2F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0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C6137A-481B-488D-87B6-BB624C702032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1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96A03C-6447-4C9E-BE82-FC8F001CBEF3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24EEDD-4BAD-4402-8A4C-1DEDC46283B5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7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A01D33-F2B4-4E37-9FF6-0E2A41C343BC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8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46EE9F-73F6-4809-8DC0-9539BF0923AD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7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48C8DA-E683-4B81-B9FB-7EB693935B13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1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F2889C-DAF1-4C66-AF0F-4ECDAA4E6B96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7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B5072F-DB80-4520-BF5F-CC3F8EFE01B8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6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D4A329-9000-45E6-B641-3B05ECA2ED3C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7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69D33-AFBA-4714-9CCF-22A7C15C86FC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7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64AC1F-F02E-4AC3-B874-57A33ABF283E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3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CD4AF-287A-4883-9A2B-8A46507BFEFD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01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63C01-C2EE-4C5A-B73F-9C4B4A5C96AF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6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EC1F0-36CA-48F3-9422-6D80085DC485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1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6F8479-DAE3-4A3B-900C-19AF6C1654D5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4752000"/>
            <a:ext cx="8870040" cy="201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01C5406-FCEB-4BD8-A945-8CB6C367315C}" type="slidenum">
              <a:rPr/>
              <a:pPr lvl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IN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algn="ctr" hangingPunct="0">
        <a:spcBef>
          <a:spcPts val="0"/>
        </a:spcBef>
        <a:spcAft>
          <a:spcPts val="1414"/>
        </a:spcAft>
        <a:tabLst/>
        <a:defRPr lang="en-IN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904A22F-3BC9-48AC-AD1C-C4D9954BDE10}" type="slidenum">
              <a:rPr/>
              <a:pPr lvl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0">
        <a:tabLst/>
        <a:defRPr lang="en-IN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en-IN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DB80BA-11DC-476B-B3BF-1FF91CC7D9E1}" type="slidenum">
              <a:rPr/>
              <a:pPr lvl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0">
        <a:tabLst/>
        <a:defRPr lang="en-IN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en-IN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IN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B1F9FCA-D8B2-4B20-BF59-D09941AF7848}" type="slidenum">
              <a:rPr/>
              <a:pPr lvl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0">
        <a:tabLst/>
        <a:defRPr lang="en-IN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417"/>
        </a:spcAft>
        <a:tabLst/>
        <a:defRPr lang="en-IN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GOVERNMENT OF INDIA ACT</a:t>
            </a:r>
            <a:br>
              <a:rPr lang="en-IN"/>
            </a:br>
            <a:r>
              <a:rPr lang="en-IN"/>
              <a:t>1935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4752000"/>
            <a:ext cx="8870040" cy="2592000"/>
          </a:xfrm>
        </p:spPr>
        <p:txBody>
          <a:bodyPr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 dirty="0" smtClean="0"/>
              <a:t>GROUP-1</a:t>
            </a:r>
          </a:p>
          <a:p>
            <a:pPr lvl="0"/>
            <a:r>
              <a:rPr lang="en-IN" sz="2400" dirty="0" err="1" smtClean="0"/>
              <a:t>Reghunath</a:t>
            </a:r>
            <a:r>
              <a:rPr lang="en-IN" sz="2400" dirty="0" smtClean="0"/>
              <a:t> V</a:t>
            </a:r>
          </a:p>
          <a:p>
            <a:pPr lvl="0"/>
            <a:r>
              <a:rPr lang="en-IN" sz="2400" dirty="0" smtClean="0"/>
              <a:t>Assist Professor</a:t>
            </a:r>
          </a:p>
          <a:p>
            <a:pPr lvl="0"/>
            <a:r>
              <a:rPr lang="en-IN" sz="2400" dirty="0" err="1" smtClean="0"/>
              <a:t>Dept</a:t>
            </a:r>
            <a:r>
              <a:rPr lang="en-IN" sz="2400" dirty="0" smtClean="0"/>
              <a:t> Of Political Science</a:t>
            </a:r>
          </a:p>
          <a:p>
            <a:pPr lvl="0"/>
            <a:r>
              <a:rPr lang="en-IN" sz="2400" dirty="0" smtClean="0"/>
              <a:t>NSS college </a:t>
            </a:r>
            <a:r>
              <a:rPr lang="en-IN" sz="2400" smtClean="0"/>
              <a:t>Pandalam</a:t>
            </a:r>
            <a:endParaRPr lang="en-IN" sz="2400"/>
          </a:p>
          <a:p>
            <a:pPr lvl="0"/>
            <a:endParaRPr lang="en-I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Bicameral legislature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 dirty="0"/>
              <a:t>The bicameral federal legislature would be </a:t>
            </a:r>
            <a:r>
              <a:rPr lang="en-IN" sz="2400" dirty="0" smtClean="0"/>
              <a:t> established.</a:t>
            </a:r>
            <a:endParaRPr lang="en-IN" sz="2400" dirty="0"/>
          </a:p>
          <a:p>
            <a:pPr lvl="0"/>
            <a:r>
              <a:rPr lang="en-IN" sz="2400" dirty="0"/>
              <a:t>The two houses were the federal assembly and the council of states</a:t>
            </a:r>
          </a:p>
          <a:p>
            <a:pPr lvl="0"/>
            <a:r>
              <a:rPr lang="en-IN" sz="2400" dirty="0"/>
              <a:t>Federal assembly had a term of five years</a:t>
            </a:r>
          </a:p>
          <a:p>
            <a:pPr lvl="0"/>
            <a:r>
              <a:rPr lang="en-IN" sz="2400" dirty="0"/>
              <a:t>In both houses there were representatives of princely states also but they were not elected</a:t>
            </a:r>
          </a:p>
          <a:p>
            <a:pPr lvl="0"/>
            <a:endParaRPr lang="en-I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7720" y="2376000"/>
            <a:ext cx="4328280" cy="279936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/>
              <a:t>There were to be  separate electorates for the minorities</a:t>
            </a:r>
          </a:p>
          <a:p>
            <a:pPr lvl="0"/>
            <a:r>
              <a:rPr lang="en-IN" sz="2400"/>
              <a:t>Bicameral legislatures were introduced in some provinces , like Bengal ,Madras, ...etc</a:t>
            </a:r>
          </a:p>
          <a:p>
            <a:pPr lvl="0"/>
            <a:endParaRPr lang="en-IN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Federal Court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/>
              <a:t>A federal court was established at Delhi for the resolution of disputes between provinces and also between the centre and the province</a:t>
            </a:r>
          </a:p>
          <a:p>
            <a:pPr lvl="0"/>
            <a:r>
              <a:rPr lang="en-IN" sz="2400"/>
              <a:t>It was to have one chief justice and more than six judges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800" dirty="0"/>
              <a:t>Indian council</a:t>
            </a:r>
          </a:p>
          <a:p>
            <a:pPr lvl="0"/>
            <a:r>
              <a:rPr lang="en-IN" sz="2400" dirty="0"/>
              <a:t>The Indian council was abolished</a:t>
            </a:r>
          </a:p>
          <a:p>
            <a:pPr lvl="0"/>
            <a:r>
              <a:rPr lang="en-IN" sz="2400" dirty="0"/>
              <a:t>The secretary of state for India would instead have a team of advisors  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800" dirty="0"/>
              <a:t>Franchise</a:t>
            </a:r>
          </a:p>
          <a:p>
            <a:pPr lvl="0"/>
            <a:r>
              <a:rPr lang="en-IN" sz="2400" dirty="0"/>
              <a:t>This act introduced direct elections in India for the first time</a:t>
            </a:r>
          </a:p>
          <a:p>
            <a:pPr lvl="0"/>
            <a:r>
              <a:rPr lang="en-IN" sz="2400" dirty="0"/>
              <a:t>About ten </a:t>
            </a:r>
            <a:r>
              <a:rPr lang="en-IN" sz="2400" dirty="0" smtClean="0"/>
              <a:t>per cent </a:t>
            </a:r>
            <a:r>
              <a:rPr lang="en-IN" sz="2400" dirty="0"/>
              <a:t>of the hole population acquired voting rights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800" dirty="0"/>
              <a:t>Reorganisation</a:t>
            </a:r>
          </a:p>
          <a:p>
            <a:pPr lvl="0"/>
            <a:r>
              <a:rPr lang="en-IN" sz="2400" dirty="0"/>
              <a:t>Sindh was carved out of Bombay Presidency</a:t>
            </a:r>
          </a:p>
          <a:p>
            <a:pPr lvl="0"/>
            <a:r>
              <a:rPr lang="en-IN" sz="2400" dirty="0"/>
              <a:t>Bihar and Orissa were split</a:t>
            </a:r>
          </a:p>
          <a:p>
            <a:pPr lvl="0"/>
            <a:r>
              <a:rPr lang="en-IN" sz="2400" dirty="0"/>
              <a:t>Burma was severed off from India</a:t>
            </a:r>
          </a:p>
          <a:p>
            <a:pPr lvl="0"/>
            <a:r>
              <a:rPr lang="en-IN" sz="2400" dirty="0"/>
              <a:t>Aden was separated from India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800" dirty="0"/>
              <a:t>Other Points</a:t>
            </a:r>
          </a:p>
          <a:p>
            <a:pPr lvl="0"/>
            <a:r>
              <a:rPr lang="en-IN" sz="2400" dirty="0"/>
              <a:t>A federal railway authority was set up to control Indian railways</a:t>
            </a:r>
          </a:p>
          <a:p>
            <a:pPr lvl="0"/>
            <a:r>
              <a:rPr lang="en-IN" sz="2400" dirty="0"/>
              <a:t>RBI was established</a:t>
            </a:r>
          </a:p>
          <a:p>
            <a:pPr lvl="0"/>
            <a:r>
              <a:rPr lang="en-IN" sz="2400" dirty="0"/>
              <a:t>Established joint public service commission</a:t>
            </a:r>
          </a:p>
          <a:p>
            <a:pPr lvl="0"/>
            <a:r>
              <a:rPr lang="en-IN" sz="2400" dirty="0"/>
              <a:t>The British parliament retained its supremacy over the Indian legislature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BIBLIOGRAPHY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/>
              <a:t>The constitutional law of India (Dr . J.N.Pandey )</a:t>
            </a:r>
          </a:p>
          <a:p>
            <a:pPr lvl="0"/>
            <a:r>
              <a:rPr lang="en-IN" sz="2400"/>
              <a:t>Constitution of india(Mahindra Pal Sing)</a:t>
            </a:r>
          </a:p>
          <a:p>
            <a:pPr lvl="0"/>
            <a:r>
              <a:rPr lang="en-IN" sz="2400"/>
              <a:t>The landmarks in Indian legal and constitutional history(B M Gandhi)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IN">
                <a:latin typeface="Liberation Sans" pitchFamily="18"/>
              </a:rPr>
              <a:t>Thanks for all viewers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en-US" dirty="0" smtClean="0"/>
              <a:t>1,The government of India act was passed by the British parliament in August 1935</a:t>
            </a:r>
          </a:p>
          <a:p>
            <a:pPr marL="108000" indent="0">
              <a:buNone/>
            </a:pPr>
            <a:r>
              <a:rPr lang="en-US" dirty="0" smtClean="0"/>
              <a:t>2,As a result of it’s length it was divided into two namely THE GOVERNMENT OF INDIA ACT </a:t>
            </a:r>
            <a:r>
              <a:rPr lang="en-US" smtClean="0"/>
              <a:t>1935 and </a:t>
            </a:r>
            <a:r>
              <a:rPr lang="en-US" dirty="0" smtClean="0"/>
              <a:t>THE GOVERNMENT OF BURMA  ACT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BACKGROUND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/>
              <a:t>There was a growing demand for constitutional reforms in Indian leaders</a:t>
            </a:r>
          </a:p>
          <a:p>
            <a:pPr lvl="0"/>
            <a:r>
              <a:rPr lang="en-IN" sz="2400"/>
              <a:t>India’s support to Britain in the first world war also aided in British acknowledgement of the need for the inclusion of more Indians in the administration of their own country</a:t>
            </a:r>
          </a:p>
          <a:p>
            <a:pPr lvl="0"/>
            <a:r>
              <a:rPr lang="en-IN" sz="2400"/>
              <a:t>The act was based on :</a:t>
            </a:r>
          </a:p>
          <a:p>
            <a:pPr lvl="0"/>
            <a:r>
              <a:rPr lang="en-IN" sz="2400"/>
              <a:t>A)Simon commission report</a:t>
            </a:r>
          </a:p>
          <a:p>
            <a:pPr lvl="0"/>
            <a:r>
              <a:rPr lang="en-IN" sz="2400"/>
              <a:t>B)The recommendation of the round table conferences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93552"/>
            <a:ext cx="7703999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7480" y="1768680"/>
            <a:ext cx="3360600" cy="438444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400"/>
              <a:t>C)The White Paper published by the British government</a:t>
            </a:r>
          </a:p>
          <a:p>
            <a:pPr lvl="0">
              <a:buNone/>
            </a:pPr>
            <a:r>
              <a:rPr lang="en-IN" sz="2400"/>
              <a:t>D)Report of the joint select committees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PROVISIONS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800" dirty="0"/>
              <a:t>Creation of an all India federation</a:t>
            </a:r>
          </a:p>
          <a:p>
            <a:pPr lvl="0"/>
            <a:r>
              <a:rPr lang="en-IN" sz="2400" dirty="0"/>
              <a:t>A)This federation was to consist of British India and the princely states</a:t>
            </a:r>
          </a:p>
          <a:p>
            <a:pPr lvl="0"/>
            <a:r>
              <a:rPr lang="en-IN" sz="2400" dirty="0"/>
              <a:t>B)The provinces in British India would have to join the federation but this was not compulsory for the princely states</a:t>
            </a:r>
          </a:p>
          <a:p>
            <a:pPr lvl="0"/>
            <a:r>
              <a:rPr lang="en-IN" sz="2400" dirty="0"/>
              <a:t>C)This federation never materialized because of the lack of support from the required number of princely states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2"/>
            <a:r>
              <a:rPr lang="en-IN" sz="2800" dirty="0"/>
              <a:t>Division of powers</a:t>
            </a:r>
          </a:p>
          <a:p>
            <a:pPr lvl="0"/>
            <a:r>
              <a:rPr lang="en-IN" sz="2400" dirty="0"/>
              <a:t>A)This act divided powers between the centre and the provinces</a:t>
            </a:r>
          </a:p>
          <a:p>
            <a:pPr lvl="0"/>
            <a:r>
              <a:rPr lang="en-IN" sz="2400" dirty="0"/>
              <a:t>B)There were three Lists (Federal list ,Provincial list ,Concurrent list )</a:t>
            </a:r>
          </a:p>
          <a:p>
            <a:pPr lvl="0"/>
            <a:r>
              <a:rPr lang="en-IN" sz="2400" dirty="0"/>
              <a:t>C)The Viceroy was vested with residual powers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Provincial Autonomy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endParaRPr lang="en-IN" sz="2400"/>
          </a:p>
          <a:p>
            <a:pPr lvl="0"/>
            <a:r>
              <a:rPr lang="en-IN" sz="2400"/>
              <a:t>The act gave more autonomy to the provinces</a:t>
            </a:r>
          </a:p>
          <a:p>
            <a:pPr lvl="0"/>
            <a:r>
              <a:rPr lang="en-IN" sz="2400"/>
              <a:t>Diarchy was abolished</a:t>
            </a:r>
          </a:p>
          <a:p>
            <a:pPr lvl="0"/>
            <a:r>
              <a:rPr lang="en-IN" sz="2400"/>
              <a:t>The governor was the head of the executive</a:t>
            </a:r>
          </a:p>
          <a:p>
            <a:pPr lvl="0"/>
            <a:r>
              <a:rPr lang="en-IN" sz="2400"/>
              <a:t>There was a council of ministers to advise him. The ministers were responsible to the provincial legislature who controlled them. The legislature could also remove the ministers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IN" dirty="0" smtClean="0"/>
              <a:t>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en-IN" sz="2400"/>
              <a:t>The governors still retained special reserve powers</a:t>
            </a:r>
          </a:p>
          <a:p>
            <a:pPr lvl="0"/>
            <a:r>
              <a:rPr lang="en-IN" sz="2400"/>
              <a:t>The British authorities could still suspend a provincial government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N"/>
              <a:t>DIARCHY AT THE CENTRE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400"/>
              <a:t>RESERVED</a:t>
            </a:r>
          </a:p>
          <a:p>
            <a:pPr lvl="0"/>
            <a:r>
              <a:rPr lang="en-IN" sz="2400"/>
              <a:t> Controlled by the governor</a:t>
            </a:r>
          </a:p>
          <a:p>
            <a:pPr lvl="0"/>
            <a:r>
              <a:rPr lang="en-IN" sz="2400"/>
              <a:t>They were not responsible to the legislature</a:t>
            </a:r>
          </a:p>
          <a:p>
            <a:pPr lvl="0"/>
            <a:r>
              <a:rPr lang="en-IN" sz="2400"/>
              <a:t>Subjects included defence ,power resources,justice ,taxation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N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N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en-IN" sz="2400"/>
              <a:t>TRANSFERRED</a:t>
            </a:r>
          </a:p>
          <a:p>
            <a:pPr lvl="0"/>
            <a:r>
              <a:rPr lang="en-IN" sz="2400"/>
              <a:t>Administrated by the governor general with his council of ministers</a:t>
            </a:r>
          </a:p>
          <a:p>
            <a:pPr lvl="0"/>
            <a:r>
              <a:rPr lang="en-IN" sz="2400"/>
              <a:t>The subjects in this list included local government ,forest,education,health....etc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656469</TotalTime>
  <Words>568</Words>
  <Application>Microsoft Office PowerPoint</Application>
  <PresentationFormat>Custom</PresentationFormat>
  <Paragraphs>76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Vintage</vt:lpstr>
      <vt:lpstr>Standard 1</vt:lpstr>
      <vt:lpstr>Standard 2</vt:lpstr>
      <vt:lpstr>Standard 3</vt:lpstr>
      <vt:lpstr>GOVERNMENT OF INDIA ACT 1935</vt:lpstr>
      <vt:lpstr>Introduction</vt:lpstr>
      <vt:lpstr>BACKGROUND</vt:lpstr>
      <vt:lpstr> </vt:lpstr>
      <vt:lpstr>PROVISIONS</vt:lpstr>
      <vt:lpstr> </vt:lpstr>
      <vt:lpstr>Provincial Autonomy</vt:lpstr>
      <vt:lpstr>. </vt:lpstr>
      <vt:lpstr>DIARCHY AT THE CENTRE</vt:lpstr>
      <vt:lpstr>Bicameral legislature</vt:lpstr>
      <vt:lpstr>PowerPoint Presentation</vt:lpstr>
      <vt:lpstr>Federal Court</vt:lpstr>
      <vt:lpstr>PowerPoint Presentation</vt:lpstr>
      <vt:lpstr>PowerPoint Presentation</vt:lpstr>
      <vt:lpstr>BIBLIOGRAPHY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ASER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ss</cp:lastModifiedBy>
  <cp:revision>8</cp:revision>
  <dcterms:created xsi:type="dcterms:W3CDTF">2018-12-16T16:34:03Z</dcterms:created>
  <dcterms:modified xsi:type="dcterms:W3CDTF">2016-09-13T06:36:34Z</dcterms:modified>
</cp:coreProperties>
</file>